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0833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2424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2025-03-27T09:18:40Z</dcterms:created>
  <dcterms:modified xsi:type="dcterms:W3CDTF">2025-03-27T09:18:40Z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